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AE67-C3A2-4DAD-A853-ADF8C63DE5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BD115-CC4B-44F4-A8E2-0B7DD14F85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FBE82-6018-4A90-AE14-78DEED6EA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13652-B987-4863-BE9E-8DC4633A2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881EB2-5241-4DDD-B82D-234EC3D6E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54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49D53-7AD0-4F22-B6AD-20E6FA52F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B891EB-5993-4D58-9D17-F37C6005F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08A4A-C089-4C0D-BC1D-BAD372BD7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769CB-E9B2-40DC-861D-DEA11580A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3119F-C740-447D-9F13-EFE84D8D5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843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61116D-91D3-444E-9436-E62495CBD6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DAC2B-7B4C-47D2-9A51-553DEEF23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EFCF5-7AAA-46BF-8E82-D7610B441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A54BC-BFC6-4AD5-99F3-3479AFF17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946E1-9620-4072-A61D-C6E722FAA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479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D2E0F-765F-42AF-8720-8FA58F45B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4D752-B3D7-49A9-A905-573577C0A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11073-311E-47AA-8CF7-926227BC4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2C71E-4C3A-4979-A550-6BAA8FB07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E529E-7025-4575-A216-C14BFB8F8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85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F6636-FF5D-4D7A-9203-47E4BC0C3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58C95-AE63-4A40-8B56-9A4995FCA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9EB29-643F-471C-9AD9-D04D8CA72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3D1A9-BA79-40BF-971E-AC3501F33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0EEAC-3246-4B12-9321-6AB9F225F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66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97BE7-8DA5-4DFE-8DD3-1D2C47369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0BBD-AE17-4A06-84CC-9D65D55B74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70EE8-A9A2-4176-A184-F2EED5B94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9681E-5789-41A9-9686-6E01D108F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564DF-B151-4C3F-AF48-2A3839855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B2E63-4C70-4954-91BA-EC1FD5F8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263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8634B-FF79-4805-B161-3A0F767C6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86341-902B-4EBC-8942-D06E8C2B1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3E807E-BA85-4E55-A8B6-F9B12D2FC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8DC19D-6885-4EEE-8C5F-A3BC86A2C4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EA377A-3946-466F-A649-68E0B583CC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D1CEA7-68EB-4F12-B936-E6BF64D39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CD4A36-47FD-4E5F-9C3D-1023F1E1C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9E0BA1-5BB8-42DD-A64A-8C401E305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714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F1965-5EA9-4C2A-A258-6D56D65F7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61A540-99F7-4469-A302-14714716F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EB4ED-B493-4C32-A67A-9B5296497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FF9BD8-A4A5-474B-BED0-5D30E9607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595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852437-3448-4136-93F2-6DDC3C70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F2A39-67BE-4F1A-BA44-06D205F0D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88B87E-39C8-47D1-963E-A87890EC5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028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AF4C9-7AE4-4B1B-B621-5C79068B6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FEE1B-958C-4F34-BF40-7ECF1F2F2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D1DC7-DBC9-4F88-A84A-2FE65A59F0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0E0FA-4DED-4387-80D6-43CFBB70F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7761E6-4E02-4B12-8FD6-A28981F26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680B1-D264-4FAF-9F48-6794AC400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5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8CFED-E584-4D0D-B5A8-0ED7BF58A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3CD35E-77DC-4EE7-99AD-C7A9DF823C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1EA42D-2B16-43A1-AE1B-3F9BEA487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CA2BA-625E-449F-BE9E-40D9ACC34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39FCF-D568-4DD8-96CA-F88A3E2AB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3009B2-1331-4287-8108-4DAEAAE16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66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0495BB-69A1-41DC-91FE-E34D8BF31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57E4B-20F6-4BBD-BF03-220C28E12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99FFC-2B51-4A23-BF1B-CF9C9C54D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BB95C-C3E9-4A30-8B6B-7952BB890EA3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9A86E-A15F-4316-A7A3-5B25771CE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05445-D911-482B-8955-6A1E932D86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DCA22-5A04-452F-B40F-6930CBB80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2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592D4-5541-4A6D-B2A6-D89C4C3F8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82555"/>
            <a:ext cx="11159411" cy="95172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2060"/>
                </a:solidFill>
              </a:rPr>
              <a:t>Arab and Turkish Invasions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7116F7-602E-4DC1-BDF8-7CB38FCEF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758" y="1334278"/>
            <a:ext cx="722947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04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12BCD-0166-4456-859C-9F871E00B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his 16</a:t>
            </a:r>
            <a:r>
              <a:rPr lang="en-US" baseline="30000" dirty="0"/>
              <a:t>th</a:t>
            </a:r>
            <a:r>
              <a:rPr lang="en-US" dirty="0"/>
              <a:t> expedition , he plundered the Somnath temple dedicated to Shiva in Kathiawar , </a:t>
            </a:r>
            <a:r>
              <a:rPr lang="en-US" dirty="0" err="1"/>
              <a:t>Saurasthra</a:t>
            </a:r>
            <a:r>
              <a:rPr lang="en-US" dirty="0"/>
              <a:t>. </a:t>
            </a:r>
          </a:p>
          <a:p>
            <a:r>
              <a:rPr lang="en-US" dirty="0"/>
              <a:t>Court Poet Firdausi ( He wrote </a:t>
            </a:r>
            <a:r>
              <a:rPr lang="en-US" dirty="0" err="1"/>
              <a:t>Shahnama</a:t>
            </a:r>
            <a:r>
              <a:rPr lang="en-US" dirty="0"/>
              <a:t>), </a:t>
            </a:r>
            <a:r>
              <a:rPr lang="en-US" dirty="0" err="1"/>
              <a:t>Alberuni</a:t>
            </a:r>
            <a:r>
              <a:rPr lang="en-US" dirty="0"/>
              <a:t> (He wrote Kitab – Ul – Hind)  and Historian </a:t>
            </a:r>
            <a:r>
              <a:rPr lang="en-US" dirty="0" err="1"/>
              <a:t>Utbi</a:t>
            </a:r>
            <a:r>
              <a:rPr lang="en-US" dirty="0"/>
              <a:t> (He wrote Kitab – </a:t>
            </a:r>
            <a:r>
              <a:rPr lang="en-US" dirty="0" err="1"/>
              <a:t>Ud</a:t>
            </a:r>
            <a:r>
              <a:rPr lang="en-US" dirty="0"/>
              <a:t>- Yamini) Visited in India during his time </a:t>
            </a:r>
          </a:p>
        </p:txBody>
      </p:sp>
    </p:spTree>
    <p:extLst>
      <p:ext uri="{BB962C8B-B14F-4D97-AF65-F5344CB8AC3E}">
        <p14:creationId xmlns:p14="http://schemas.microsoft.com/office/powerpoint/2010/main" val="3838734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52AB6-7327-48B8-A340-AA0948085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02060"/>
                </a:solidFill>
              </a:rPr>
              <a:t>Muhammad of Ghori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28041-BB0A-466B-B828-161114ECB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7727"/>
            <a:ext cx="10515600" cy="2399587"/>
          </a:xfrm>
        </p:spPr>
        <p:txBody>
          <a:bodyPr>
            <a:normAutofit/>
          </a:bodyPr>
          <a:lstStyle/>
          <a:p>
            <a:r>
              <a:rPr lang="en-US" sz="2000" dirty="0"/>
              <a:t> Muhammad was the third important Muslim invader of Hindustan.</a:t>
            </a:r>
          </a:p>
          <a:p>
            <a:r>
              <a:rPr lang="en-US" sz="2000" dirty="0"/>
              <a:t> He became the ruler of Ghori. Ghori, being a very ambitious leader was not satisfied with only </a:t>
            </a:r>
            <a:r>
              <a:rPr lang="en-US" sz="2000" dirty="0" err="1"/>
              <a:t>Ghazni</a:t>
            </a:r>
            <a:r>
              <a:rPr lang="en-US" sz="2000" dirty="0"/>
              <a:t> and wanted to expand his empire to get hold of more power and control.</a:t>
            </a:r>
          </a:p>
          <a:p>
            <a:r>
              <a:rPr lang="en-US" sz="2000" dirty="0"/>
              <a:t>It is pertinent to note that unlike </a:t>
            </a:r>
            <a:r>
              <a:rPr lang="en-US" sz="2000" dirty="0" err="1"/>
              <a:t>Mahumud</a:t>
            </a:r>
            <a:r>
              <a:rPr lang="en-US" sz="2000" dirty="0"/>
              <a:t> of </a:t>
            </a:r>
            <a:r>
              <a:rPr lang="en-US" sz="2000" dirty="0" err="1"/>
              <a:t>Ghazni</a:t>
            </a:r>
            <a:r>
              <a:rPr lang="en-US" sz="2000" dirty="0"/>
              <a:t>, Ghori was very much interested in establishing a permanent empire in India and not merely looting its wealth.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332C40-D4DD-4B93-A50D-F65C2CFFB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557" y="4104260"/>
            <a:ext cx="3442999" cy="25768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FE0670-B3F7-4FEC-B4FE-72C33EB54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422" y="102637"/>
            <a:ext cx="3082794" cy="223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949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0F2FF-B507-4924-9309-1131FCC5A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First Battle of </a:t>
            </a:r>
            <a:r>
              <a:rPr lang="en-US" sz="2800" dirty="0" err="1">
                <a:solidFill>
                  <a:srgbClr val="002060"/>
                </a:solidFill>
              </a:rPr>
              <a:t>Tarain</a:t>
            </a:r>
            <a:r>
              <a:rPr lang="en-US" sz="2800" dirty="0">
                <a:solidFill>
                  <a:srgbClr val="002060"/>
                </a:solidFill>
              </a:rPr>
              <a:t> (1191 A.D.)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ABD17-AEC2-47BF-BA85-66F2BE792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 1189 A.D. Muhammad of Ghori captured the fortress of Bhatinda and advanced into the kingdom of </a:t>
            </a:r>
            <a:r>
              <a:rPr lang="en-US" sz="2000" dirty="0" err="1"/>
              <a:t>Prithviraj</a:t>
            </a:r>
            <a:r>
              <a:rPr lang="en-US" sz="2000" dirty="0"/>
              <a:t> Chauhan</a:t>
            </a:r>
          </a:p>
          <a:p>
            <a:r>
              <a:rPr lang="en-US" sz="2000" dirty="0" err="1"/>
              <a:t>Prithviraj</a:t>
            </a:r>
            <a:r>
              <a:rPr lang="en-US" sz="2000" dirty="0"/>
              <a:t> marched against him with a large force and defeated Muhammad of Ghori in the Battle of </a:t>
            </a:r>
            <a:r>
              <a:rPr lang="en-US" sz="2000" dirty="0" err="1"/>
              <a:t>Tarain</a:t>
            </a:r>
            <a:r>
              <a:rPr lang="en-US" sz="2000" dirty="0"/>
              <a:t> in 1191 A.D</a:t>
            </a:r>
          </a:p>
          <a:p>
            <a:r>
              <a:rPr lang="en-US" sz="2000" dirty="0" err="1"/>
              <a:t>Prithviraj</a:t>
            </a:r>
            <a:r>
              <a:rPr lang="en-US" sz="2000" dirty="0"/>
              <a:t> also recovered Bhatinda, which was earlier occupied by Mahmud of </a:t>
            </a:r>
            <a:r>
              <a:rPr lang="en-US" sz="2000" dirty="0" err="1"/>
              <a:t>Ghazni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58653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95264-0220-40E6-834F-8937931AA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Battle of </a:t>
            </a:r>
            <a:r>
              <a:rPr lang="en-US" dirty="0" err="1"/>
              <a:t>Tarain</a:t>
            </a:r>
            <a:r>
              <a:rPr lang="en-US" dirty="0"/>
              <a:t> (1192 A.D.)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E6838-E1FF-4145-9C87-799ACDCD0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He gave a crushing defeat to the combined forces of the Rajput rulers under </a:t>
            </a:r>
            <a:r>
              <a:rPr lang="en-US" sz="2000" dirty="0" err="1"/>
              <a:t>Prithviraj</a:t>
            </a:r>
            <a:r>
              <a:rPr lang="en-US" sz="2000" dirty="0"/>
              <a:t> at </a:t>
            </a:r>
            <a:r>
              <a:rPr lang="en-US" sz="2000" dirty="0" err="1"/>
              <a:t>Tarain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Prithviraj</a:t>
            </a:r>
            <a:r>
              <a:rPr lang="en-US" sz="2000" dirty="0"/>
              <a:t> was imprisoned and later put to death</a:t>
            </a:r>
          </a:p>
          <a:p>
            <a:r>
              <a:rPr lang="en-US" sz="2000" dirty="0"/>
              <a:t>The Second Battle of </a:t>
            </a:r>
            <a:r>
              <a:rPr lang="en-US" sz="2000" dirty="0" err="1"/>
              <a:t>Tarain</a:t>
            </a:r>
            <a:r>
              <a:rPr lang="en-US" sz="2000" dirty="0"/>
              <a:t> marked the beginning of the Turkish rule in the heart of Hindustan for the first time in Indian history</a:t>
            </a:r>
          </a:p>
          <a:p>
            <a:r>
              <a:rPr lang="en-US" sz="2000" dirty="0"/>
              <a:t>Muhammad of Ghori appointed </a:t>
            </a:r>
            <a:r>
              <a:rPr lang="en-US" sz="2000" dirty="0" err="1"/>
              <a:t>Qutb</a:t>
            </a:r>
            <a:r>
              <a:rPr lang="en-US" sz="2000" dirty="0"/>
              <a:t>-</a:t>
            </a:r>
            <a:r>
              <a:rPr lang="en-US" sz="2000" dirty="0" err="1"/>
              <a:t>ud</a:t>
            </a:r>
            <a:r>
              <a:rPr lang="en-US" sz="2000" dirty="0"/>
              <a:t>-din </a:t>
            </a:r>
            <a:r>
              <a:rPr lang="en-US" sz="2000" dirty="0" err="1"/>
              <a:t>Aibak</a:t>
            </a:r>
            <a:r>
              <a:rPr lang="en-US" sz="2000" dirty="0"/>
              <a:t> as his commander.</a:t>
            </a:r>
          </a:p>
        </p:txBody>
      </p:sp>
    </p:spTree>
    <p:extLst>
      <p:ext uri="{BB962C8B-B14F-4D97-AF65-F5344CB8AC3E}">
        <p14:creationId xmlns:p14="http://schemas.microsoft.com/office/powerpoint/2010/main" val="2243159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1BB23-93B6-407E-8A91-39E63DDFF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3061"/>
            <a:ext cx="10515600" cy="757627"/>
          </a:xfrm>
        </p:spPr>
        <p:txBody>
          <a:bodyPr>
            <a:normAutofit fontScale="90000"/>
          </a:bodyPr>
          <a:lstStyle/>
          <a:p>
            <a:r>
              <a:rPr lang="en-US" sz="3100" b="1" dirty="0"/>
              <a:t>Rajput Uprisings and Battle of </a:t>
            </a:r>
            <a:r>
              <a:rPr lang="en-US" sz="3100" b="1" dirty="0" err="1"/>
              <a:t>Chandwar</a:t>
            </a:r>
            <a:r>
              <a:rPr lang="en-US" sz="3100" b="1" dirty="0"/>
              <a:t> (1194 A.D.)</a:t>
            </a: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AE80F-70B6-49AD-80E6-F10BFB9AA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2148"/>
            <a:ext cx="10300996" cy="45534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2000" dirty="0"/>
              <a:t>Between 1193 and 1198 A.D. there were many Rajput uprisings</a:t>
            </a:r>
          </a:p>
          <a:p>
            <a:r>
              <a:rPr lang="en-US" sz="2000" dirty="0" err="1"/>
              <a:t>Qutb</a:t>
            </a:r>
            <a:r>
              <a:rPr lang="en-US" sz="2000" dirty="0"/>
              <a:t>-</a:t>
            </a:r>
            <a:r>
              <a:rPr lang="en-US" sz="2000" dirty="0" err="1"/>
              <a:t>ud</a:t>
            </a:r>
            <a:r>
              <a:rPr lang="en-US" sz="2000" dirty="0"/>
              <a:t>-din </a:t>
            </a:r>
            <a:r>
              <a:rPr lang="en-US" sz="2000" dirty="0" err="1"/>
              <a:t>Aibak</a:t>
            </a:r>
            <a:r>
              <a:rPr lang="en-US" sz="2000" dirty="0"/>
              <a:t> put them down and brought many of their territories under his control</a:t>
            </a:r>
          </a:p>
          <a:p>
            <a:r>
              <a:rPr lang="en-US" sz="2000" dirty="0"/>
              <a:t>Delhi was made the capital of Muhammad of Ghori's territory in India.</a:t>
            </a:r>
          </a:p>
          <a:p>
            <a:r>
              <a:rPr lang="en-US" sz="2000" dirty="0"/>
              <a:t>Muhammad of Ghori marched against </a:t>
            </a:r>
            <a:r>
              <a:rPr lang="en-US" sz="2000" dirty="0" err="1"/>
              <a:t>Jaichandra</a:t>
            </a:r>
            <a:r>
              <a:rPr lang="en-US" sz="2000" dirty="0"/>
              <a:t>, the greatest Rajput ruler of </a:t>
            </a:r>
            <a:r>
              <a:rPr lang="en-US" sz="2000" dirty="0" err="1"/>
              <a:t>Kanauj</a:t>
            </a:r>
            <a:r>
              <a:rPr lang="en-US" sz="2000" dirty="0"/>
              <a:t> in Battle of </a:t>
            </a:r>
            <a:r>
              <a:rPr lang="en-US" sz="2000" dirty="0" err="1"/>
              <a:t>Chandwar</a:t>
            </a:r>
            <a:r>
              <a:rPr lang="en-US" sz="2000" dirty="0"/>
              <a:t> (1194 A.D.)</a:t>
            </a:r>
          </a:p>
          <a:p>
            <a:r>
              <a:rPr lang="en-US" sz="2000" dirty="0" err="1"/>
              <a:t>Jaichand</a:t>
            </a:r>
            <a:r>
              <a:rPr lang="en-US" sz="2000" dirty="0"/>
              <a:t> was struck in the eye by an arrow and he was killed by Muhammad of Ghori</a:t>
            </a:r>
          </a:p>
        </p:txBody>
      </p:sp>
    </p:spTree>
    <p:extLst>
      <p:ext uri="{BB962C8B-B14F-4D97-AF65-F5344CB8AC3E}">
        <p14:creationId xmlns:p14="http://schemas.microsoft.com/office/powerpoint/2010/main" val="2723639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531FB-D70B-413C-A0B6-75FD75EE9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Conquest of Bengal and Bihar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4A87F-A086-4A5C-90DD-C4C2C63EE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Muhammad-bin-</a:t>
            </a:r>
            <a:r>
              <a:rPr lang="en-US" sz="2000" dirty="0" err="1"/>
              <a:t>Baktiyar</a:t>
            </a:r>
            <a:r>
              <a:rPr lang="en-US" sz="2000" dirty="0"/>
              <a:t> Khilji, one of the commanders of Muhammad of Ghori attacked Bengal.</a:t>
            </a:r>
          </a:p>
          <a:p>
            <a:r>
              <a:rPr lang="en-US" sz="2000" dirty="0"/>
              <a:t>Destroyed </a:t>
            </a:r>
            <a:r>
              <a:rPr lang="en-US" sz="2000" dirty="0" err="1"/>
              <a:t>Vikramasila</a:t>
            </a:r>
            <a:r>
              <a:rPr lang="en-US" sz="2000" dirty="0"/>
              <a:t> and Nalanda Universities in 1202-1203 A.D</a:t>
            </a:r>
          </a:p>
        </p:txBody>
      </p:sp>
    </p:spTree>
    <p:extLst>
      <p:ext uri="{BB962C8B-B14F-4D97-AF65-F5344CB8AC3E}">
        <p14:creationId xmlns:p14="http://schemas.microsoft.com/office/powerpoint/2010/main" val="30761363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ay thank you to someone at Companies House - GOV.U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030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B53D8-91A9-4CC0-AF8D-F6D35DBCA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Rise and Spread of Islam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7DBCC-7C2E-48C1-A959-A06AECBBD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In the 7</a:t>
            </a:r>
            <a:r>
              <a:rPr lang="en-US" sz="2000" baseline="30000" dirty="0"/>
              <a:t>th</a:t>
            </a:r>
            <a:r>
              <a:rPr lang="en-US" sz="2000" dirty="0"/>
              <a:t> Century CE a new religion called Islam was founded in Arabia by Muhammad.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In a very short period of time ,  Islam carved out an empire extending from north Africa to the Iberian Peninsula , to Iran and India.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This Religion transformed the religious , political and social life.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270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A6F-BD51-497F-8CC9-FA35E4765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2FB218-414B-435A-A3E9-87BB53299D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71362"/>
            <a:ext cx="12192000" cy="692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31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137B7-F1BA-4007-9B99-C750F6E25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>
            <a:normAutofit/>
          </a:bodyPr>
          <a:lstStyle/>
          <a:p>
            <a:r>
              <a:rPr lang="en-US" sz="2000" dirty="0"/>
              <a:t>Islam lays an Emphasis upon the belief in one god (Allah) and its holy book the Quran.</a:t>
            </a:r>
          </a:p>
          <a:p>
            <a:r>
              <a:rPr lang="en-US" sz="2000" dirty="0"/>
              <a:t>In 613 Muhammad found himself receiving messages from Allah and learned that he was a Prophet in the same line as Moses and Jesus Christ.</a:t>
            </a:r>
          </a:p>
          <a:p>
            <a:r>
              <a:rPr lang="en-US" sz="2000" dirty="0"/>
              <a:t>After the death of the Prophet in 632 CE , the task of providing religious and political leadership to the Muslims passed on the Caliphs (Islamic leader)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A69F44-D43D-49B3-B81D-036163354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456" y="2715209"/>
            <a:ext cx="4704184" cy="32004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5328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D2F78-FEF3-480C-8FB8-73DF3067E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0319"/>
            <a:ext cx="10515600" cy="3039184"/>
          </a:xfrm>
        </p:spPr>
        <p:txBody>
          <a:bodyPr>
            <a:normAutofit/>
          </a:bodyPr>
          <a:lstStyle/>
          <a:p>
            <a:r>
              <a:rPr lang="en-US" sz="2000" dirty="0"/>
              <a:t>The word Caliph is derived from Arabic word Khalifa (Deputy).</a:t>
            </a:r>
          </a:p>
          <a:p>
            <a:r>
              <a:rPr lang="en-US" sz="2000" dirty="0"/>
              <a:t>As a part of the expansion policy of the Umayyad Caliphate ,the invasions started as early as the 8</a:t>
            </a:r>
            <a:r>
              <a:rPr lang="en-US" sz="2000" baseline="30000" dirty="0"/>
              <a:t>th</a:t>
            </a:r>
            <a:r>
              <a:rPr lang="en-US" sz="2000" dirty="0"/>
              <a:t> Century in India.</a:t>
            </a:r>
          </a:p>
          <a:p>
            <a:r>
              <a:rPr lang="en-US" sz="2000" dirty="0"/>
              <a:t>In 712 AD, Arabs invaded India from the North West Region (Sindh)</a:t>
            </a:r>
          </a:p>
          <a:p>
            <a:r>
              <a:rPr lang="en-US" sz="2000" dirty="0"/>
              <a:t>Md Bin </a:t>
            </a:r>
            <a:r>
              <a:rPr lang="en-US" sz="2000" dirty="0" err="1"/>
              <a:t>Qasim</a:t>
            </a:r>
            <a:r>
              <a:rPr lang="en-US" sz="2000" dirty="0"/>
              <a:t> invaded India in 712 AD.</a:t>
            </a:r>
          </a:p>
          <a:p>
            <a:r>
              <a:rPr lang="en-US" sz="2000" dirty="0"/>
              <a:t>Md Bin </a:t>
            </a:r>
            <a:r>
              <a:rPr lang="en-US" sz="2000" dirty="0" err="1"/>
              <a:t>Qasim</a:t>
            </a:r>
            <a:r>
              <a:rPr lang="en-US" sz="2000" dirty="0"/>
              <a:t> was a general of Umayyad Caliphate.</a:t>
            </a:r>
          </a:p>
          <a:p>
            <a:r>
              <a:rPr lang="en-US" sz="2000" dirty="0"/>
              <a:t>The Arabs were attracted by the rich ports of Sind. They wanted to extend their political and religious control over it, but failed to check the pirates who plundered them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7B3AE9-1A61-4A7A-A30C-A5599C4A9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580" y="3638189"/>
            <a:ext cx="5402424" cy="289949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070971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CD7A5-7B25-4756-B686-6AF8D33DA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8989"/>
            <a:ext cx="10515600" cy="2398064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2060"/>
                </a:solidFill>
              </a:rPr>
              <a:t>Turkish Invasion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3C9D7-3FFD-4367-9842-A2CEFCF7F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72315"/>
            <a:ext cx="10515600" cy="2704647"/>
          </a:xfrm>
        </p:spPr>
        <p:txBody>
          <a:bodyPr>
            <a:normAutofit/>
          </a:bodyPr>
          <a:lstStyle/>
          <a:p>
            <a:r>
              <a:rPr lang="en-US" sz="2000" dirty="0"/>
              <a:t>The Turks got the upper hand over the Caliphs of Baghdad in the 8th and 9th centuries</a:t>
            </a:r>
          </a:p>
          <a:p>
            <a:r>
              <a:rPr lang="en-US" sz="2000" dirty="0"/>
              <a:t>They completed the work begun by the Arabs and extended their dominion beyond Sind and Multan into India.</a:t>
            </a:r>
          </a:p>
          <a:p>
            <a:r>
              <a:rPr lang="en-US" sz="2000" dirty="0" err="1"/>
              <a:t>Alptagin</a:t>
            </a:r>
            <a:r>
              <a:rPr lang="en-US" sz="2000" dirty="0"/>
              <a:t> established an Independent Turkish dynasty in 962 AD, with its capital at </a:t>
            </a:r>
            <a:r>
              <a:rPr lang="en-US" sz="2000" dirty="0" err="1"/>
              <a:t>Ghazni</a:t>
            </a:r>
            <a:r>
              <a:rPr lang="en-US" sz="2000" dirty="0"/>
              <a:t> (Present day South Kabul).</a:t>
            </a:r>
          </a:p>
          <a:p>
            <a:r>
              <a:rPr lang="en-US" sz="2000" dirty="0"/>
              <a:t>He was (</a:t>
            </a:r>
            <a:r>
              <a:rPr lang="en-US" sz="2000" dirty="0" err="1"/>
              <a:t>Alptagin</a:t>
            </a:r>
            <a:r>
              <a:rPr lang="en-US" sz="2000" dirty="0"/>
              <a:t>) succeeded by his slave and son- in – law’s </a:t>
            </a:r>
            <a:r>
              <a:rPr lang="en-US" sz="2000" dirty="0" err="1"/>
              <a:t>Sabuktagin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Sabuktagin</a:t>
            </a:r>
            <a:r>
              <a:rPr lang="en-US" sz="2000" dirty="0"/>
              <a:t> established his own rule in </a:t>
            </a:r>
            <a:r>
              <a:rPr lang="en-US" sz="2000" dirty="0" err="1"/>
              <a:t>Ghazni</a:t>
            </a:r>
            <a:r>
              <a:rPr lang="en-US" sz="2000" dirty="0"/>
              <a:t> in 977.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BFB292-CEF9-4F85-A214-074B40F89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216" y="318471"/>
            <a:ext cx="5706188" cy="270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814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7C452-E257-4565-BE20-207A41083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Turkish Invader in India -  </a:t>
            </a:r>
            <a:r>
              <a:rPr lang="en-US" dirty="0" err="1"/>
              <a:t>Sabuktagin</a:t>
            </a:r>
            <a:endParaRPr lang="en-US" dirty="0"/>
          </a:p>
          <a:p>
            <a:r>
              <a:rPr lang="en-US" dirty="0" err="1"/>
              <a:t>Sabuktagin</a:t>
            </a:r>
            <a:r>
              <a:rPr lang="en-US" dirty="0"/>
              <a:t> defeated King </a:t>
            </a:r>
            <a:r>
              <a:rPr lang="en-US" dirty="0" err="1"/>
              <a:t>Jaypala</a:t>
            </a:r>
            <a:r>
              <a:rPr lang="en-US" dirty="0"/>
              <a:t> in 988 AD.</a:t>
            </a:r>
          </a:p>
        </p:txBody>
      </p:sp>
    </p:spTree>
    <p:extLst>
      <p:ext uri="{BB962C8B-B14F-4D97-AF65-F5344CB8AC3E}">
        <p14:creationId xmlns:p14="http://schemas.microsoft.com/office/powerpoint/2010/main" val="1776836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8FD15-7C8F-4A57-BEEE-B21C5322D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02060"/>
                </a:solidFill>
              </a:rPr>
              <a:t>Sultan Mahmud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EC2C4-156A-4B56-B158-015311067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err="1"/>
              <a:t>Sabuktagin’s</a:t>
            </a:r>
            <a:r>
              <a:rPr lang="en-US" sz="2000" dirty="0"/>
              <a:t> son Mahmud ascended the throne at </a:t>
            </a:r>
            <a:r>
              <a:rPr lang="en-US" sz="2000" dirty="0" err="1"/>
              <a:t>Ghazni</a:t>
            </a:r>
            <a:r>
              <a:rPr lang="en-US" sz="2000" dirty="0"/>
              <a:t>.</a:t>
            </a:r>
          </a:p>
          <a:p>
            <a:r>
              <a:rPr lang="en-US" sz="2000" dirty="0"/>
              <a:t>Mahmud was the first ruler to get the title “ Sultan”</a:t>
            </a:r>
          </a:p>
          <a:p>
            <a:r>
              <a:rPr lang="en-US" sz="2000" dirty="0"/>
              <a:t>He attacked India 17</a:t>
            </a:r>
            <a:r>
              <a:rPr lang="en-US" sz="2000" baseline="30000" dirty="0"/>
              <a:t>th</a:t>
            </a:r>
            <a:r>
              <a:rPr lang="en-US" sz="2000" dirty="0"/>
              <a:t> times between 1000-1027 AD.</a:t>
            </a:r>
          </a:p>
          <a:p>
            <a:r>
              <a:rPr lang="en-US" sz="2000" dirty="0"/>
              <a:t>He started his invasion in India during the period when the Rajput power had declined.</a:t>
            </a:r>
          </a:p>
          <a:p>
            <a:r>
              <a:rPr lang="en-US" sz="2000" dirty="0"/>
              <a:t>The main reasons behind Conquest of India by Mahmud </a:t>
            </a:r>
            <a:r>
              <a:rPr lang="en-US" sz="2000" dirty="0" err="1"/>
              <a:t>Ghazni</a:t>
            </a:r>
            <a:r>
              <a:rPr lang="en-US" sz="2000" dirty="0"/>
              <a:t> were to accumulate the vast amount of wealth that existed in India. With the help of that wealth , he wanted to transform </a:t>
            </a:r>
            <a:r>
              <a:rPr lang="en-US" sz="2000" dirty="0" err="1"/>
              <a:t>Ghazni</a:t>
            </a:r>
            <a:r>
              <a:rPr lang="en-US" sz="2000" dirty="0"/>
              <a:t> his capital city , into a region of formidable power in the entire central Asia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602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7421C-B112-4315-AD7C-C2A209EBB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Along with He wanted to spread Islam and to destroy Hindu temples.</a:t>
            </a:r>
          </a:p>
          <a:p>
            <a:r>
              <a:rPr lang="en-US" sz="2000" dirty="0"/>
              <a:t>In 1000 AD , he first invaded modern </a:t>
            </a:r>
            <a:r>
              <a:rPr lang="en-US" sz="2000" dirty="0" err="1"/>
              <a:t>Afganistan</a:t>
            </a:r>
            <a:r>
              <a:rPr lang="en-US" sz="2000" dirty="0"/>
              <a:t> and Pakistan and defeated the Hindu Shahi ruler </a:t>
            </a:r>
            <a:r>
              <a:rPr lang="en-US" sz="2000" dirty="0" err="1"/>
              <a:t>Jayapala</a:t>
            </a:r>
            <a:r>
              <a:rPr lang="en-US" sz="2000" dirty="0"/>
              <a:t> in the battle of </a:t>
            </a:r>
            <a:r>
              <a:rPr lang="en-US" sz="2000" dirty="0" err="1"/>
              <a:t>Waihind</a:t>
            </a:r>
            <a:r>
              <a:rPr lang="en-US" sz="2000" dirty="0"/>
              <a:t>.</a:t>
            </a:r>
          </a:p>
          <a:p>
            <a:r>
              <a:rPr lang="en-US" sz="2000" dirty="0"/>
              <a:t>In 1008 AD, the second battle of </a:t>
            </a:r>
            <a:r>
              <a:rPr lang="en-US" sz="2000" dirty="0" err="1"/>
              <a:t>Wahind</a:t>
            </a:r>
            <a:r>
              <a:rPr lang="en-US" sz="2000" dirty="0"/>
              <a:t> between Mahmud and </a:t>
            </a:r>
            <a:r>
              <a:rPr lang="en-US" sz="2000" dirty="0" err="1"/>
              <a:t>Anandapala</a:t>
            </a:r>
            <a:r>
              <a:rPr lang="en-US" sz="2000" dirty="0"/>
              <a:t> (Son of </a:t>
            </a:r>
            <a:r>
              <a:rPr lang="en-US" sz="2000" dirty="0" err="1"/>
              <a:t>Jayapala</a:t>
            </a:r>
            <a:r>
              <a:rPr lang="en-US" sz="2000" dirty="0"/>
              <a:t>) was fought near </a:t>
            </a:r>
            <a:r>
              <a:rPr lang="en-US" sz="2000" dirty="0" err="1"/>
              <a:t>Peshwar</a:t>
            </a:r>
            <a:r>
              <a:rPr lang="en-US" sz="2000" dirty="0"/>
              <a:t> and defeated the alliance of </a:t>
            </a:r>
            <a:r>
              <a:rPr lang="en-US" sz="2000" dirty="0" err="1"/>
              <a:t>Anandapala</a:t>
            </a:r>
            <a:r>
              <a:rPr lang="en-US" sz="2000" dirty="0"/>
              <a:t>, Ujjain, Gwalior, </a:t>
            </a:r>
            <a:r>
              <a:rPr lang="en-US" sz="2000" dirty="0" err="1"/>
              <a:t>Kalinjar</a:t>
            </a:r>
            <a:r>
              <a:rPr lang="en-US" sz="2000" dirty="0"/>
              <a:t>, </a:t>
            </a:r>
            <a:r>
              <a:rPr lang="en-US" sz="2000" dirty="0" err="1"/>
              <a:t>Kannauj</a:t>
            </a:r>
            <a:r>
              <a:rPr lang="en-US" sz="2000" dirty="0"/>
              <a:t>, Delhi and Ajmer.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931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896</Words>
  <Application>Microsoft Office PowerPoint</Application>
  <PresentationFormat>Widescreen</PresentationFormat>
  <Paragraphs>56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Office Theme</vt:lpstr>
      <vt:lpstr>Arab and Turkish Invasions</vt:lpstr>
      <vt:lpstr>Rise and Spread of Islam</vt:lpstr>
      <vt:lpstr>PowerPoint Presentation</vt:lpstr>
      <vt:lpstr>PowerPoint Presentation</vt:lpstr>
      <vt:lpstr>PowerPoint Presentation</vt:lpstr>
      <vt:lpstr>Turkish Invasion</vt:lpstr>
      <vt:lpstr>PowerPoint Presentation</vt:lpstr>
      <vt:lpstr>Sultan Mahmud </vt:lpstr>
      <vt:lpstr>PowerPoint Presentation</vt:lpstr>
      <vt:lpstr>PowerPoint Presentation</vt:lpstr>
      <vt:lpstr>Muhammad of Ghori</vt:lpstr>
      <vt:lpstr>First Battle of Tarain (1191 A.D.)</vt:lpstr>
      <vt:lpstr>Second Battle of Tarain (1192 A.D.)</vt:lpstr>
      <vt:lpstr>Rajput Uprisings and Battle of Chandwar (1194 A.D.) </vt:lpstr>
      <vt:lpstr>Conquest of Bengal and Bihar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Arab and Turkish Invasions</dc:title>
  <dc:creator>Debarka Nandi</dc:creator>
  <cp:lastModifiedBy>User</cp:lastModifiedBy>
  <cp:revision>22</cp:revision>
  <dcterms:created xsi:type="dcterms:W3CDTF">2021-03-15T02:43:58Z</dcterms:created>
  <dcterms:modified xsi:type="dcterms:W3CDTF">2021-10-26T03:27:14Z</dcterms:modified>
</cp:coreProperties>
</file>

<file path=docProps/thumbnail.jpeg>
</file>